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25" r:id="rId3"/>
    <p:sldId id="430" r:id="rId4"/>
    <p:sldId id="431" r:id="rId5"/>
    <p:sldId id="432" r:id="rId6"/>
    <p:sldId id="433" r:id="rId7"/>
    <p:sldId id="429" r:id="rId8"/>
    <p:sldId id="434" r:id="rId9"/>
    <p:sldId id="435" r:id="rId10"/>
    <p:sldId id="423" r:id="rId11"/>
    <p:sldId id="436" r:id="rId12"/>
    <p:sldId id="40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detailing.pro/wp-content/uploads/2019/11/Black_BMW_Car_PNG_Clipart-692-1400x614.png" TargetMode="External"/><Relationship Id="rId3" Type="http://schemas.openxmlformats.org/officeDocument/2006/relationships/hyperlink" Target="https://avatars.dzeninfra.ru/get-zen_doc/241223/pub_64e9f4ce7587df02c9e8587b_64eb7c592e9b9f1bcedfa35b/scale_1200" TargetMode="External"/><Relationship Id="rId7" Type="http://schemas.openxmlformats.org/officeDocument/2006/relationships/hyperlink" Target="https://ngiei.mcdir.ru/pluginfile.php/17359/course/overviewfiles/0006-006-Iz-istorii-avtomobilja.jpg" TargetMode="External"/><Relationship Id="rId2" Type="http://schemas.openxmlformats.org/officeDocument/2006/relationships/hyperlink" Target="https://avatars.mds.yandex.net/i?id=ec15c83a3e88aa2b6a37ce1f4c2c3963_l-5287252-images-thumbs&amp;ref=rim&amp;n=13&amp;w=800&amp;h=6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f2.ppt-online.org/files2/slide/a/Agb7KZFyjOI5EowPhtiBYTzqaNJVf01xHM3e8QnsXS/slide-1.jpg" TargetMode="External"/><Relationship Id="rId5" Type="http://schemas.openxmlformats.org/officeDocument/2006/relationships/hyperlink" Target="https://avatars.dzeninfra.ru/get-zen_doc/1894366/pub_62fb7887dd91844beb1e4a17_62fb7a37a316be0a40fbd70a/scale_1200" TargetMode="External"/><Relationship Id="rId10" Type="http://schemas.openxmlformats.org/officeDocument/2006/relationships/hyperlink" Target="https://i.ebayimg.com/images/g/W8QAAOSwQGJifoSl/s-l500.jpg" TargetMode="External"/><Relationship Id="rId4" Type="http://schemas.openxmlformats.org/officeDocument/2006/relationships/hyperlink" Target="https://i.pinimg.com/736x/f7/cc/e9/f7cce9679910cc55a13db8902650ffab.jpg" TargetMode="External"/><Relationship Id="rId9" Type="http://schemas.openxmlformats.org/officeDocument/2006/relationships/hyperlink" Target="https://images.drive.ru/i/0/59cca9baec05c4c96a00000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45524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be-BY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27</a:t>
            </a:r>
            <a:r>
              <a:rPr lang="be-BY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be-BY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свеце рэчаў і машын</a:t>
            </a:r>
            <a:r>
              <a:rPr lang="be-BY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e-BY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 на вуліцах горада</a:t>
            </a:r>
            <a:endParaRPr lang="be-BY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4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  <a:p>
            <a:pPr algn="ctr"/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/>
              <a:t>Работа з фразеалагізмамі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00174"/>
            <a:ext cx="8579296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Заводзіцца з </a:t>
            </a: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паўабароту.</a:t>
            </a: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e-B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Ляцець на ўсіх парах.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3B21AC8F-7D32-67DB-DA52-270D9B572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733"/>
            <a:ext cx="3034680" cy="191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4791025B-7EEE-6C2B-8974-09F9C350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8" t="20208" r="6327" b="17500"/>
          <a:stretch/>
        </p:blipFill>
        <p:spPr bwMode="auto">
          <a:xfrm>
            <a:off x="3670334" y="2204864"/>
            <a:ext cx="1803331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46BC2141-AEC4-37C7-93BF-F50D3389B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5690"/>
            <a:ext cx="3563887" cy="245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25CC6-5DEA-C55C-9BB8-8585A6A3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3682752" cy="1143000"/>
          </a:xfrm>
        </p:spPr>
        <p:txBody>
          <a:bodyPr/>
          <a:lstStyle/>
          <a:p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Філворд</a:t>
            </a:r>
            <a:r>
              <a:rPr lang="be-B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F31B05-1E53-A079-51D4-EBBEBBE9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19329" r="26940" b="24101"/>
          <a:stretch/>
        </p:blipFill>
        <p:spPr bwMode="auto">
          <a:xfrm rot="5400000">
            <a:off x="109857" y="1916743"/>
            <a:ext cx="4620417" cy="4481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EA1F95-BDFC-D2AF-B86A-E896537DD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797" t="63554" r="2476" b="10954"/>
          <a:stretch/>
        </p:blipFill>
        <p:spPr bwMode="auto">
          <a:xfrm>
            <a:off x="6074593" y="2636912"/>
            <a:ext cx="2889896" cy="2217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AC432F-8AA7-70FC-5873-65CFE12F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" t="63554" r="73461" b="14818"/>
          <a:stretch/>
        </p:blipFill>
        <p:spPr bwMode="auto">
          <a:xfrm>
            <a:off x="5148064" y="404664"/>
            <a:ext cx="2621348" cy="2007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73BC7B-4F48-8F5F-13C0-DC2101B11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1876" r="72414" b="61582"/>
          <a:stretch/>
        </p:blipFill>
        <p:spPr bwMode="auto">
          <a:xfrm>
            <a:off x="5220072" y="4446269"/>
            <a:ext cx="3168352" cy="2411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03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052736"/>
            <a:ext cx="8678198" cy="466228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віды машын вы можаце назваць?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Калі з’явіўся першы аўтамабіль з бензінавым рухавіком? Хто </a:t>
            </a:r>
            <a:r>
              <a:rPr lang="be-B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ягоныы </a:t>
            </a: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вынаходнік?</a:t>
            </a:r>
          </a:p>
          <a:p>
            <a:pPr marL="514350" indent="-514350" algn="just">
              <a:buAutoNum type="arabicPeriod"/>
            </a:pPr>
            <a:r>
              <a:rPr lang="be-B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 якія прылады сучаснага аўтамабіля вы даведаліся?</a:t>
            </a: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682" y="4077072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4951452"/>
          </a:xfrm>
        </p:spPr>
        <p:txBody>
          <a:bodyPr>
            <a:no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104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 з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беларус.  і рус. мовамі навучання / Т. Ю. Аброськіна. — Мінск : Сэр-Віт, 2023. — 72 с.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https://avatars.mds.yandex.net/i?id=ec15c83a3e88aa2b6a37ce1f4c2c3963_l-5287252-images-thumbs&amp;ref=rim&amp;n=13&amp;w=800&amp;h=658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https://avatars.dzeninfra.ru/get-zen_doc/241223/pub_64e9f4ce7587df02c9e8587b_64eb7c592e9b9f1bcedfa35b/scale_1200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https://i.pinimg.com/736x/f7/cc/e9/f7cce9679910cc55a13db8902650ffab.jpg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https://avatars.dzeninfra.ru/get-zen_doc/1894366/pub_62fb7887dd91844beb1e4a17_62fb7a37a316be0a40fbd70a/scale_1200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https://fs.znanio.ru/d5af0e/cd/f3/c47167eeb7410710d73f5486d264386d3e.jpg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https://cf2.ppt-online.org/files2/slide/a/Agb7KZFyjOI5EowPhtiBYTzqaNJVf01xHM3e8QnsXS/slide-1.jpg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https://ngiei.mcdir.ru/pluginfile.php/17359/course/overviewfiles/0006-006-Iz-istorii-avtomobilja.jpg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https://prodetailing.pro/wp-content/uploads/2019/11/Black_BMW_Car_PNG_Clipart-692-1400x614.png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https://images.drive.ru/i/0/59cca9baec05c4c96a000003.jpg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03.01.2025.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Рэжым доступу: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https://i.ebayimg.com/images/g/W8QAAOSwQGJifoSl/s-l500.jpg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 </a:t>
            </a:r>
            <a:r>
              <a:rPr lang="be-B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26.08.2024</a:t>
            </a:r>
            <a:r>
              <a:rPr lang="be-B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82" y="33265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216024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самыя цікавыя звесткі з папярэдніх заняткаў вы можаце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гадаць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вы разумееце слова «машына»? Прывядзіце прыклады.</a:t>
            </a:r>
          </a:p>
          <a:p>
            <a:pPr marL="0" algn="just">
              <a:buNone/>
            </a:pPr>
            <a:r>
              <a:rPr lang="be-BY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Машына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тэхнічная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прылада, якая выконвае механічныя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 для пераўтварэння энергіі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матэрыялаў </a:t>
            </a:r>
            <a:b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інфармацыі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035400"/>
            <a:ext cx="2500330" cy="27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06CCE10-AF65-DE5B-DD7C-1F045258D0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2929" t="23512" r="14538" b="5524"/>
          <a:stretch>
            <a:fillRect/>
          </a:stretch>
        </p:blipFill>
        <p:spPr bwMode="auto">
          <a:xfrm>
            <a:off x="169168" y="4035397"/>
            <a:ext cx="3178696" cy="270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xmlns="" id="{C9FF9262-2B7F-7065-701E-D777913BF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35400"/>
            <a:ext cx="3090107" cy="270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4B603-512E-C762-5127-9BC3DC78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be-BY" b="1" dirty="0">
                <a:latin typeface="Arial" panose="020B0604020202020204" pitchFamily="34" charset="0"/>
                <a:cs typeface="Arial" panose="020B0604020202020204" pitchFamily="34" charset="0"/>
              </a:rPr>
              <a:t>Машыны на вуліцах горада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92AD7C-D02E-2E0A-6CBF-A97CBC43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22816" r="11022" b="1960"/>
          <a:stretch/>
        </p:blipFill>
        <p:spPr bwMode="auto">
          <a:xfrm>
            <a:off x="1095643" y="1340768"/>
            <a:ext cx="6952715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292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843BE7-5ADE-035A-0455-44B6AF92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9540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Грамадскі транспарт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38F16F-4B89-CEC0-6A63-978B7B48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6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аўтобус</a:t>
            </a:r>
          </a:p>
          <a:p>
            <a:pPr marL="0" indent="0">
              <a:buNone/>
            </a:pP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тралейбус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e-B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81653F-8043-336A-2B98-1A4165E5F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23301" r="41055" b="35442"/>
          <a:stretch/>
        </p:blipFill>
        <p:spPr bwMode="auto">
          <a:xfrm>
            <a:off x="2771800" y="1655516"/>
            <a:ext cx="2663692" cy="240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FCC2C7-99BB-ECFB-F26C-539B055A8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9" t="23301" r="5388" b="35442"/>
          <a:stretch/>
        </p:blipFill>
        <p:spPr bwMode="auto">
          <a:xfrm>
            <a:off x="5796136" y="1655516"/>
            <a:ext cx="2663692" cy="2409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06AEEA-6214-70F3-DAB6-5898A79EE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20735" r="48534" b="32236"/>
          <a:stretch/>
        </p:blipFill>
        <p:spPr bwMode="auto">
          <a:xfrm>
            <a:off x="2771800" y="4208375"/>
            <a:ext cx="2663692" cy="254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D45ECE-241A-C518-8637-2D119A67D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6" t="20735" r="11000" b="32236"/>
          <a:stretch/>
        </p:blipFill>
        <p:spPr bwMode="auto">
          <a:xfrm>
            <a:off x="5796136" y="4208375"/>
            <a:ext cx="2663692" cy="254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10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B84F3A-64A4-2583-7AA4-A0427334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717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Будаўнічая тэхніка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82EEED-DCB0-7974-5EE5-A830E6BF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77" y="1412776"/>
            <a:ext cx="843528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Грэйдар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машына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 раўняе грунт.</a:t>
            </a:r>
          </a:p>
          <a:p>
            <a:pPr marL="0" indent="0" algn="just">
              <a:buNone/>
            </a:pPr>
            <a:r>
              <a:rPr lang="be-B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калёсны ці гусенічны трактар са шчытом,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можа зрушыць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вялікую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колькасць грунту.</a:t>
            </a:r>
          </a:p>
          <a:p>
            <a:pPr marL="0" indent="0" algn="just">
              <a:buNone/>
            </a:pPr>
            <a:r>
              <a:rPr lang="be-B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Пагрузчык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самаходная ці ручная машына, якая выкарыстоўваецца для падняцця, перавозкі і складвання грузаў.</a:t>
            </a:r>
          </a:p>
          <a:p>
            <a:pPr marL="0" indent="0" algn="just">
              <a:buNone/>
            </a:pPr>
            <a:r>
              <a:rPr lang="be-BY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Экскаватар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землярыйная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машына, у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якой ёсць коўш.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CFB486-6422-E2BC-419A-852B911E5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1876" r="3867" b="61582"/>
          <a:stretch/>
        </p:blipFill>
        <p:spPr bwMode="auto">
          <a:xfrm>
            <a:off x="413150" y="1412776"/>
            <a:ext cx="824813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5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B1327-1C29-46DF-2372-2BD685DC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Камунальныя машыны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CD7FA9-D069-0378-92E9-A5F8CE49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вывазу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смецця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смеццявоз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дарог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каток)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Машыны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аварыйна-рамонтных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службаў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Эвакуатар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00C974-07B5-B22B-1B07-D44FA6A7E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" t="63554" r="2476" b="10954"/>
          <a:stretch/>
        </p:blipFill>
        <p:spPr bwMode="auto">
          <a:xfrm>
            <a:off x="214001" y="1700808"/>
            <a:ext cx="8678479" cy="1571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«Ду-ду-у-у,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іду-у-у!»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</a:t>
            </a:r>
            <a:r>
              <a:rPr lang="be-B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х-х-х-х</a:t>
            </a: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803C4-C164-2CB3-933B-11EC57F2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гісторыі аўтамабіля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2BBD87-7484-A79A-7489-DBE507E3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1768 г. </a:t>
            </a:r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Парасілавы аўтамабіль, Англія</a:t>
            </a:r>
            <a:endParaRPr lang="be-B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1885 г. </a:t>
            </a:r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Аўтамабіль 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Карла </a:t>
            </a:r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Бенца, Германія</a:t>
            </a:r>
            <a:endParaRPr lang="ru-RU" dirty="0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F4393959-960B-7465-0A18-9DE8001E6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25688" r="15752" b="7864"/>
          <a:stretch/>
        </p:blipFill>
        <p:spPr bwMode="auto">
          <a:xfrm>
            <a:off x="179512" y="2979027"/>
            <a:ext cx="4525563" cy="363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85EC9229-9B47-09CD-38AA-4F58B925A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22319" r="20590" b="9115"/>
          <a:stretch/>
        </p:blipFill>
        <p:spPr bwMode="auto">
          <a:xfrm>
            <a:off x="4705075" y="2979027"/>
            <a:ext cx="4342363" cy="3571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8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57C02-4282-C06A-776B-AC7A3B36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2339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>
                <a:latin typeface="Arial" panose="020B0604020202020204" pitchFamily="34" charset="0"/>
                <a:cs typeface="Arial" panose="020B0604020202020204" pitchFamily="34" charset="0"/>
              </a:rPr>
              <a:t>Сучасныя аўтамабілі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xmlns="" id="{EC9B668A-FF6B-B098-0B89-07E951312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8" y="1556792"/>
            <a:ext cx="3873500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xmlns="" id="{C18159E4-D186-96F7-DDDB-97DB9605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29" y="1945370"/>
            <a:ext cx="5086590" cy="285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8D768A49-BD2F-EDAD-D7F8-B1DCE5A9A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8343" r="7378" b="7902"/>
          <a:stretch/>
        </p:blipFill>
        <p:spPr bwMode="auto">
          <a:xfrm>
            <a:off x="4572000" y="4807309"/>
            <a:ext cx="360040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8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4486</TotalTime>
  <Words>496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Асновы моўнай культуры, 3 клас</vt:lpstr>
      <vt:lpstr>Успамінаем</vt:lpstr>
      <vt:lpstr>Машыны на вуліцах горада</vt:lpstr>
      <vt:lpstr>Грамадскі транспарт</vt:lpstr>
      <vt:lpstr>Будаўнічая тэхніка</vt:lpstr>
      <vt:lpstr>Камунальныя машыны</vt:lpstr>
      <vt:lpstr>Фізкультхвілінка </vt:lpstr>
      <vt:lpstr>З гісторыі аўтамабіля</vt:lpstr>
      <vt:lpstr>Сучасныя аўтамабілі</vt:lpstr>
      <vt:lpstr>Работа з фразеалагізмамі</vt:lpstr>
      <vt:lpstr> Філворд 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525</cp:revision>
  <dcterms:created xsi:type="dcterms:W3CDTF">2024-06-18T15:25:29Z</dcterms:created>
  <dcterms:modified xsi:type="dcterms:W3CDTF">2025-02-24T08:19:39Z</dcterms:modified>
</cp:coreProperties>
</file>